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81" r:id="rId5"/>
    <p:sldId id="257" r:id="rId6"/>
    <p:sldId id="260" r:id="rId7"/>
    <p:sldId id="261" r:id="rId8"/>
    <p:sldId id="279" r:id="rId9"/>
    <p:sldId id="262" r:id="rId10"/>
    <p:sldId id="288" r:id="rId11"/>
    <p:sldId id="282" r:id="rId12"/>
    <p:sldId id="278" r:id="rId13"/>
    <p:sldId id="280" r:id="rId14"/>
    <p:sldId id="263" r:id="rId15"/>
    <p:sldId id="264" r:id="rId16"/>
    <p:sldId id="298" r:id="rId17"/>
    <p:sldId id="265" r:id="rId18"/>
    <p:sldId id="266" r:id="rId19"/>
    <p:sldId id="267" r:id="rId20"/>
    <p:sldId id="274" r:id="rId21"/>
    <p:sldId id="276" r:id="rId22"/>
    <p:sldId id="289" r:id="rId23"/>
    <p:sldId id="290" r:id="rId24"/>
    <p:sldId id="291" r:id="rId25"/>
    <p:sldId id="292" r:id="rId26"/>
    <p:sldId id="293" r:id="rId27"/>
    <p:sldId id="294" r:id="rId28"/>
    <p:sldId id="283" r:id="rId29"/>
    <p:sldId id="286" r:id="rId30"/>
    <p:sldId id="287" r:id="rId31"/>
    <p:sldId id="268" r:id="rId32"/>
    <p:sldId id="269" r:id="rId33"/>
    <p:sldId id="270" r:id="rId34"/>
    <p:sldId id="285" r:id="rId35"/>
    <p:sldId id="275" r:id="rId36"/>
    <p:sldId id="273" r:id="rId37"/>
    <p:sldId id="284" r:id="rId38"/>
    <p:sldId id="272" r:id="rId39"/>
    <p:sldId id="277" r:id="rId40"/>
    <p:sldId id="271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0;&#1083;&#1077;&#1082;&#1089;&#1072;&#1085;&#1076;&#1088;\Desktop\70%20&#1083;&#1077;&#1090;%20&#1055;&#1086;&#1073;&#1077;&#1076;&#1099;%20&#1040;&#1073;&#1076;&#1091;&#1083;&#1072;&#1077;&#1074;%20&#1040;.&#1040;\002%20&#1044;&#1077;&#1090;%20&#1054;%20&#1074;&#1086;&#1081;&#1085;&#1077;%20-%20&#1057;&#1085;&#1077;&#1075;%20&#1074;&#1086;&#1081;&#1085;&#1099;-&#1041;&#1069;&#1050;%20-%20plus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dorosch-ru.1gb.ru/" TargetMode="External"/><Relationship Id="rId2" Type="http://schemas.openxmlformats.org/officeDocument/2006/relationships/hyperlink" Target="&#1042;&#1086;&#1089;&#1087;&#1086;&#1084;&#1080;&#1085;&#1072;&#1085;&#1080;&#1103;%20&#1040;&#1073;&#1076;&#1091;&#1083;&#1083;&#1072;&#1077;&#1074;&#1072;%20&#1040;.%20&#1040;..docx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&#1042;&#1086;&#1089;&#1087;&#1086;&#1084;&#1080;&#1085;&#1072;&#1085;&#1080;&#1103;%20&#1040;&#1073;&#1076;&#1091;&#1083;&#1083;&#1072;&#1077;&#1074;&#1072;%20&#1040;.%20&#1040;..docx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2259682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332656"/>
            <a:ext cx="6732240" cy="1008112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К  70-летию Победы в Великой Отечественной  Войне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1916832"/>
            <a:ext cx="756662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«Человек- легенда»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55776" y="2852936"/>
            <a:ext cx="5631484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Абдулаев</a:t>
            </a:r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ru-RU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Ахмет</a:t>
            </a:r>
            <a:endParaRPr lang="ru-RU" sz="6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Абдулаевич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2" descr="C:\Users\Family\Desktop\звезда2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19" y="260648"/>
            <a:ext cx="2016225" cy="1246006"/>
          </a:xfrm>
          <a:prstGeom prst="rect">
            <a:avLst/>
          </a:prstGeom>
          <a:noFill/>
        </p:spPr>
      </p:pic>
      <p:pic>
        <p:nvPicPr>
          <p:cNvPr id="11" name="002 Дет О войне - Снег войны-БЭК - plu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8604448" y="566124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9" name="Picture 5" descr="C:\Users\Александр\Desktop\Абдуллаев Ахмет Абдуллаевич- участник ВОВ\Абдуллаев Ахмет Абдуллаевич\117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404664"/>
            <a:ext cx="8568952" cy="625319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ександр\Desktop\Абдуллаев Ахмет Абдуллаевич- участник ВОВ\Абдуллаев Ахмет Абдуллаевич\120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60648"/>
            <a:ext cx="8640960" cy="595270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19872" y="908720"/>
            <a:ext cx="554461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defRPr/>
            </a:pPr>
            <a:r>
              <a:rPr lang="ru-RU" sz="2400" dirty="0" smtClean="0">
                <a:ea typeface="Times New Roman" pitchFamily="18" charset="0"/>
                <a:cs typeface="Arial" pitchFamily="34" charset="0"/>
              </a:rPr>
              <a:t>Война …Как много жизней ты увела….</a:t>
            </a:r>
            <a:br>
              <a:rPr lang="ru-RU" sz="2400" dirty="0" smtClean="0">
                <a:ea typeface="Times New Roman" pitchFamily="18" charset="0"/>
                <a:cs typeface="Arial" pitchFamily="34" charset="0"/>
              </a:rPr>
            </a:br>
            <a:r>
              <a:rPr lang="ru-RU" sz="2400" dirty="0" smtClean="0">
                <a:ea typeface="Times New Roman" pitchFamily="18" charset="0"/>
                <a:cs typeface="Arial" pitchFamily="34" charset="0"/>
              </a:rPr>
              <a:t>Матерей и отцов скольких ты погубила?</a:t>
            </a:r>
            <a:br>
              <a:rPr lang="ru-RU" sz="2400" dirty="0" smtClean="0">
                <a:ea typeface="Times New Roman" pitchFamily="18" charset="0"/>
                <a:cs typeface="Arial" pitchFamily="34" charset="0"/>
              </a:rPr>
            </a:br>
            <a:r>
              <a:rPr lang="ru-RU" sz="2400" dirty="0" smtClean="0">
                <a:ea typeface="Times New Roman" pitchFamily="18" charset="0"/>
                <a:cs typeface="Arial" pitchFamily="34" charset="0"/>
              </a:rPr>
              <a:t>Жизнь того времени всем не мила,</a:t>
            </a:r>
            <a:br>
              <a:rPr lang="ru-RU" sz="2400" dirty="0" smtClean="0">
                <a:ea typeface="Times New Roman" pitchFamily="18" charset="0"/>
                <a:cs typeface="Arial" pitchFamily="34" charset="0"/>
              </a:rPr>
            </a:br>
            <a:r>
              <a:rPr lang="ru-RU" sz="2400" dirty="0" smtClean="0">
                <a:ea typeface="Times New Roman" pitchFamily="18" charset="0"/>
                <a:cs typeface="Arial" pitchFamily="34" charset="0"/>
              </a:rPr>
              <a:t>Но вражду двух сторон спустя разделила.</a:t>
            </a:r>
            <a:br>
              <a:rPr lang="ru-RU" sz="2400" dirty="0" smtClean="0">
                <a:ea typeface="Times New Roman" pitchFamily="18" charset="0"/>
                <a:cs typeface="Arial" pitchFamily="34" charset="0"/>
              </a:rPr>
            </a:br>
            <a:r>
              <a:rPr lang="ru-RU" sz="2400" dirty="0" smtClean="0">
                <a:ea typeface="Times New Roman" pitchFamily="18" charset="0"/>
                <a:cs typeface="Arial" pitchFamily="34" charset="0"/>
              </a:rPr>
              <a:t>Сейчас мы перед вами, кто там воевал,</a:t>
            </a:r>
            <a:br>
              <a:rPr lang="ru-RU" sz="2400" dirty="0" smtClean="0">
                <a:ea typeface="Times New Roman" pitchFamily="18" charset="0"/>
                <a:cs typeface="Arial" pitchFamily="34" charset="0"/>
              </a:rPr>
            </a:br>
            <a:r>
              <a:rPr lang="ru-RU" sz="2400" dirty="0" smtClean="0">
                <a:ea typeface="Times New Roman" pitchFamily="18" charset="0"/>
                <a:cs typeface="Arial" pitchFamily="34" charset="0"/>
              </a:rPr>
              <a:t>В неоплатном долгу!</a:t>
            </a:r>
            <a:br>
              <a:rPr lang="ru-RU" sz="2400" dirty="0" smtClean="0">
                <a:ea typeface="Times New Roman" pitchFamily="18" charset="0"/>
                <a:cs typeface="Arial" pitchFamily="34" charset="0"/>
              </a:rPr>
            </a:br>
            <a:r>
              <a:rPr lang="ru-RU" sz="2400" dirty="0" smtClean="0">
                <a:ea typeface="Times New Roman" pitchFamily="18" charset="0"/>
                <a:cs typeface="Arial" pitchFamily="34" charset="0"/>
              </a:rPr>
              <a:t>Всем, кто за свободу нашу стоял,</a:t>
            </a:r>
            <a:br>
              <a:rPr lang="ru-RU" sz="2400" dirty="0" smtClean="0">
                <a:ea typeface="Times New Roman" pitchFamily="18" charset="0"/>
                <a:cs typeface="Arial" pitchFamily="34" charset="0"/>
              </a:rPr>
            </a:br>
            <a:r>
              <a:rPr lang="ru-RU" sz="2400" dirty="0" smtClean="0">
                <a:ea typeface="Times New Roman" pitchFamily="18" charset="0"/>
                <a:cs typeface="Arial" pitchFamily="34" charset="0"/>
              </a:rPr>
              <a:t>Мы обязаны жизнью!</a:t>
            </a:r>
            <a:br>
              <a:rPr lang="ru-RU" sz="2400" dirty="0" smtClean="0">
                <a:ea typeface="Times New Roman" pitchFamily="18" charset="0"/>
                <a:cs typeface="Arial" pitchFamily="34" charset="0"/>
              </a:rPr>
            </a:br>
            <a:r>
              <a:rPr lang="ru-RU" sz="2400" dirty="0" smtClean="0">
                <a:ea typeface="Times New Roman" pitchFamily="18" charset="0"/>
                <a:cs typeface="Arial" pitchFamily="34" charset="0"/>
              </a:rPr>
              <a:t>Мы дети нынешних лет </a:t>
            </a:r>
            <a:br>
              <a:rPr lang="ru-RU" sz="2400" dirty="0" smtClean="0">
                <a:ea typeface="Times New Roman" pitchFamily="18" charset="0"/>
                <a:cs typeface="Arial" pitchFamily="34" charset="0"/>
              </a:rPr>
            </a:br>
            <a:r>
              <a:rPr lang="ru-RU" sz="2400" dirty="0" smtClean="0">
                <a:ea typeface="Times New Roman" pitchFamily="18" charset="0"/>
                <a:cs typeface="Arial" pitchFamily="34" charset="0"/>
              </a:rPr>
              <a:t>Не поддадимся врагу!</a:t>
            </a:r>
            <a:br>
              <a:rPr lang="ru-RU" sz="2400" dirty="0" smtClean="0">
                <a:ea typeface="Times New Roman" pitchFamily="18" charset="0"/>
                <a:cs typeface="Arial" pitchFamily="34" charset="0"/>
              </a:rPr>
            </a:br>
            <a:r>
              <a:rPr lang="ru-RU" sz="2400" dirty="0" smtClean="0">
                <a:ea typeface="Times New Roman" pitchFamily="18" charset="0"/>
                <a:cs typeface="Arial" pitchFamily="34" charset="0"/>
              </a:rPr>
              <a:t>Мы избавимся от невзгод и бед</a:t>
            </a:r>
            <a:br>
              <a:rPr lang="ru-RU" sz="2400" dirty="0" smtClean="0">
                <a:ea typeface="Times New Roman" pitchFamily="18" charset="0"/>
                <a:cs typeface="Arial" pitchFamily="34" charset="0"/>
              </a:rPr>
            </a:br>
            <a:r>
              <a:rPr lang="ru-RU" sz="2400" dirty="0" smtClean="0">
                <a:ea typeface="Times New Roman" pitchFamily="18" charset="0"/>
                <a:cs typeface="Arial" pitchFamily="34" charset="0"/>
              </a:rPr>
              <a:t>Мирным путем на нашем веку!</a:t>
            </a:r>
            <a:endParaRPr lang="ru-RU" sz="2400" dirty="0"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6" name="Picture 2" descr="C:\Users\Family\Desktop\звезда2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27775" y="0"/>
            <a:ext cx="2016225" cy="1246006"/>
          </a:xfrm>
          <a:prstGeom prst="rect">
            <a:avLst/>
          </a:prstGeom>
          <a:noFill/>
        </p:spPr>
      </p:pic>
      <p:pic>
        <p:nvPicPr>
          <p:cNvPr id="5122" name="Picture 2" descr="D:\Башанта\на конкурс\Абдуллаев Ахмет Абдуллаевич\IMG_1166.jpg"/>
          <p:cNvPicPr>
            <a:picLocks noChangeAspect="1" noChangeArrowheads="1"/>
          </p:cNvPicPr>
          <p:nvPr/>
        </p:nvPicPr>
        <p:blipFill>
          <a:blip r:embed="rId3" cstate="email">
            <a:lum contrast="30000"/>
          </a:blip>
          <a:srcRect/>
          <a:stretch>
            <a:fillRect/>
          </a:stretch>
        </p:blipFill>
        <p:spPr bwMode="auto">
          <a:xfrm>
            <a:off x="467544" y="332656"/>
            <a:ext cx="2880320" cy="49821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Башанта\на конкурс\Абдуллаев Ахмет Абдуллаевич\IMG_11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2195736" y="260649"/>
            <a:ext cx="6480720" cy="5678981"/>
          </a:xfrm>
          <a:prstGeom prst="rect">
            <a:avLst/>
          </a:prstGeom>
          <a:noFill/>
        </p:spPr>
      </p:pic>
      <p:pic>
        <p:nvPicPr>
          <p:cNvPr id="5" name="Picture 2" descr="C:\Users\Family\Desktop\звезда2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27775" y="0"/>
            <a:ext cx="2016225" cy="124600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491880" y="6093296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Ветераны аула Башанта- 2000 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548680"/>
            <a:ext cx="7571184" cy="557748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buNone/>
            </a:pPr>
            <a:r>
              <a:rPr lang="ru-RU" dirty="0" smtClean="0"/>
              <a:t>Закончилась война. И как не тяжела          была горечь утраты, но в душе каждого человека жило радостное чувство Победы. Нужно было поднимать колхоз, идти работать. И эта тяжёлая ноша легла на его плечи. После возвращения с фронта 1 мая 1947 г. </a:t>
            </a:r>
            <a:r>
              <a:rPr lang="ru-RU" dirty="0" err="1" smtClean="0"/>
              <a:t>Абдулаев</a:t>
            </a:r>
            <a:r>
              <a:rPr lang="ru-RU" dirty="0" smtClean="0"/>
              <a:t> А.А. стал заведовать </a:t>
            </a:r>
            <a:r>
              <a:rPr lang="ru-RU" dirty="0" err="1" smtClean="0"/>
              <a:t>Башантинской</a:t>
            </a:r>
            <a:r>
              <a:rPr lang="ru-RU" dirty="0" smtClean="0"/>
              <a:t> начальной школой. Годами позже он окончил </a:t>
            </a:r>
            <a:r>
              <a:rPr lang="ru-RU" dirty="0" err="1" smtClean="0"/>
              <a:t>Будённовское</a:t>
            </a:r>
            <a:r>
              <a:rPr lang="ru-RU" dirty="0" smtClean="0"/>
              <a:t> педагогическое училище и проработал до 1968 г. Но продолжить работу мешали болезни, которые угнетали всё время.</a:t>
            </a:r>
          </a:p>
          <a:p>
            <a:endParaRPr lang="ru-RU" dirty="0"/>
          </a:p>
        </p:txBody>
      </p:sp>
      <p:pic>
        <p:nvPicPr>
          <p:cNvPr id="5" name="Picture 2" descr="C:\Users\Family\Desktop\звезда2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27775" y="0"/>
            <a:ext cx="2016225" cy="124600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764705"/>
            <a:ext cx="4402832" cy="273630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Трудовой стаж Ахмета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Абдулаевича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–40 лет, имеет много трудовых наград: медали  «За развитие и укрепление села» и «Ветеран труда». Неоднократно награждался Почётными грамотами  Администрации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Арзгирского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района Ставропольского края.</a:t>
            </a:r>
          </a:p>
          <a:p>
            <a:pPr>
              <a:buNone/>
            </a:pPr>
            <a:endParaRPr lang="ru-RU" sz="2800" dirty="0"/>
          </a:p>
        </p:txBody>
      </p:sp>
      <p:pic>
        <p:nvPicPr>
          <p:cNvPr id="16387" name="Picture 3" descr="C:\Users\Александр\Desktop\Абдуллаев Ахмет Абдуллаевич- участник ВОВ\Абдуллаев Ахмет Абдуллаевич\11 1100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539552" y="476672"/>
            <a:ext cx="3779912" cy="2613129"/>
          </a:xfrm>
          <a:prstGeom prst="rect">
            <a:avLst/>
          </a:prstGeom>
          <a:noFill/>
        </p:spPr>
      </p:pic>
      <p:pic>
        <p:nvPicPr>
          <p:cNvPr id="16388" name="Picture 4" descr="C:\Users\Александр\Desktop\Абдуллаев Ахмет Абдуллаевич- участник ВОВ\Абдуллаев Ахмет Абдуллаевич\11 1097.jpg"/>
          <p:cNvPicPr>
            <a:picLocks noChangeAspect="1" noChangeArrowheads="1"/>
          </p:cNvPicPr>
          <p:nvPr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 bwMode="auto">
          <a:xfrm>
            <a:off x="4626538" y="3212976"/>
            <a:ext cx="3847535" cy="3096344"/>
          </a:xfrm>
          <a:prstGeom prst="rect">
            <a:avLst/>
          </a:prstGeom>
          <a:noFill/>
        </p:spPr>
      </p:pic>
      <p:pic>
        <p:nvPicPr>
          <p:cNvPr id="16389" name="Picture 5" descr="C:\Users\Александр\Desktop\Абдуллаев Ахмет Абдуллаевич- участник ВОВ\Абдуллаев Ахмет Абдуллаевич\11 109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51720" y="3212976"/>
            <a:ext cx="2200275" cy="3103563"/>
          </a:xfrm>
          <a:prstGeom prst="rect">
            <a:avLst/>
          </a:prstGeom>
          <a:noFill/>
        </p:spPr>
      </p:pic>
      <p:pic>
        <p:nvPicPr>
          <p:cNvPr id="10" name="Picture 2" descr="C:\Users\Family\Desktop\звезда2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27775" y="0"/>
            <a:ext cx="2016225" cy="124600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6386" name="Picture 2" descr="C:\Users\Александр\Desktop\допол башанта\20150115_0948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260648"/>
            <a:ext cx="6768752" cy="58397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03848" y="6165304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Газета «Заря»  от 14 мая   2005 года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Family\Desktop\звезда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4384" y="0"/>
            <a:ext cx="1499616" cy="926592"/>
          </a:xfrm>
          <a:prstGeom prst="rect">
            <a:avLst/>
          </a:prstGeom>
          <a:noFill/>
        </p:spPr>
      </p:pic>
      <p:pic>
        <p:nvPicPr>
          <p:cNvPr id="15361" name="Picture 1" descr="C:\Users\Александр\Desktop\Абдуллаев Ахмет Абдуллаевич- участник ВОВ\Абдуллаев Ахмет Абдуллаевич\11 108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1640" y="476672"/>
            <a:ext cx="6408712" cy="425406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411760" y="4869160"/>
            <a:ext cx="6336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Ахмет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Абдулаевич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с женой Зорей, которая прожила с ним в   счастливом   браке  более  60 лет 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Они воспитали сына. У них   3  внуков и   6 правнуков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C:\Users\Александр\Desktop\Абдуллаев Ахмет Абдуллаевич- участник ВОВ\Абдуллаев Ахмет Абдуллаевич\11 1088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1187624" y="332656"/>
            <a:ext cx="6552728" cy="417646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187624" y="4725144"/>
            <a:ext cx="7128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Поздравление  с праздником Победы ветерана Великой Отечественной Войны.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Family\Desktop\звезда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4384" y="0"/>
            <a:ext cx="1499616" cy="9265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C:\Users\Александр\Desktop\Абдуллаев Ахмет Абдуллаевич- участник ВОВ\Абдуллаев Ахмет Абдуллаевич\11 10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332656"/>
            <a:ext cx="6624736" cy="451582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63688" y="5085184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9 мая 2005 – вручение цветов ветерану  войны.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Family\Desktop\звезда2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4384" y="0"/>
            <a:ext cx="1499616" cy="9265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74638"/>
            <a:ext cx="576064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5400" b="1" dirty="0" smtClean="0"/>
              <a:t>        Цели и задачи: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b="1" dirty="0" smtClean="0"/>
              <a:t>Цель работы</a:t>
            </a:r>
            <a:r>
              <a:rPr lang="ru-RU" dirty="0" smtClean="0"/>
              <a:t>: изучить биографию участника военных действий </a:t>
            </a:r>
            <a:r>
              <a:rPr lang="ru-RU" dirty="0" err="1" smtClean="0"/>
              <a:t>Абдулаева</a:t>
            </a:r>
            <a:r>
              <a:rPr lang="ru-RU" dirty="0" smtClean="0"/>
              <a:t> А. А.</a:t>
            </a:r>
          </a:p>
          <a:p>
            <a:pPr fontAlgn="base">
              <a:buNone/>
            </a:pPr>
            <a:r>
              <a:rPr lang="ru-RU" dirty="0" smtClean="0"/>
              <a:t>Задачи:</a:t>
            </a:r>
          </a:p>
          <a:p>
            <a:r>
              <a:rPr lang="ru-RU" dirty="0" smtClean="0"/>
              <a:t> Познакомиться с краткой биографией участника войны.</a:t>
            </a:r>
          </a:p>
          <a:p>
            <a:r>
              <a:rPr lang="ru-RU" dirty="0" smtClean="0"/>
              <a:t> Изучить награды, полученные им после окончания войны.</a:t>
            </a:r>
          </a:p>
          <a:p>
            <a:r>
              <a:rPr lang="ru-RU" dirty="0" smtClean="0"/>
              <a:t> </a:t>
            </a:r>
          </a:p>
        </p:txBody>
      </p:sp>
      <p:pic>
        <p:nvPicPr>
          <p:cNvPr id="5" name="Picture 2" descr="C:\Users\Family\Desktop\звезда2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19" y="260648"/>
            <a:ext cx="2016225" cy="124600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643192" cy="77968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Семейный альбом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5" name="Picture 2" descr="C:\Users\Family\Desktop\звезда2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4384" y="0"/>
            <a:ext cx="1499616" cy="926592"/>
          </a:xfrm>
          <a:prstGeom prst="rect">
            <a:avLst/>
          </a:prstGeom>
          <a:noFill/>
        </p:spPr>
      </p:pic>
      <p:pic>
        <p:nvPicPr>
          <p:cNvPr id="7170" name="Picture 2" descr="D:\Башанта\на конкурс\Абдуллаев Ахмет Абдуллаевич\IMG_115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1187624" y="1268760"/>
            <a:ext cx="6984776" cy="388377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47664" y="5301208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Ахмет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Абдулаевич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с учениками  школы  аула Башанта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1960 год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Башанта\на конкурс\Абдуллаев Ахмет Абдуллаевич\IMG_115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332656"/>
            <a:ext cx="7932684" cy="5400600"/>
          </a:xfrm>
          <a:prstGeom prst="rect">
            <a:avLst/>
          </a:prstGeom>
          <a:noFill/>
        </p:spPr>
      </p:pic>
      <p:pic>
        <p:nvPicPr>
          <p:cNvPr id="5" name="Picture 2" descr="C:\Users\Family\Desktop\звезда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4384" y="0"/>
            <a:ext cx="1499616" cy="9265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95736" y="5949280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Ученики и их учитель   ( 1965 год)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805264"/>
            <a:ext cx="8229600" cy="49006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Открытие памятника погибшим воинам в  войне.</a:t>
            </a:r>
            <a:endParaRPr lang="ru-RU" sz="2400" b="1" dirty="0"/>
          </a:p>
        </p:txBody>
      </p:sp>
      <p:pic>
        <p:nvPicPr>
          <p:cNvPr id="9218" name="Picture 2" descr="D:\Башанта\на конкурс\Абдуллаев Ахмет Абдуллаевич\IMG_11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611560" y="332655"/>
            <a:ext cx="8208912" cy="542374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5805264"/>
            <a:ext cx="6408712" cy="490066"/>
          </a:xfrm>
        </p:spPr>
        <p:txBody>
          <a:bodyPr>
            <a:noAutofit/>
          </a:bodyPr>
          <a:lstStyle/>
          <a:p>
            <a:r>
              <a:rPr lang="ru-RU" sz="2800" dirty="0" err="1" smtClean="0"/>
              <a:t>Ахмет</a:t>
            </a:r>
            <a:r>
              <a:rPr lang="ru-RU" sz="2800" dirty="0" smtClean="0"/>
              <a:t> </a:t>
            </a:r>
            <a:r>
              <a:rPr lang="ru-RU" sz="2800" dirty="0" err="1" smtClean="0"/>
              <a:t>Абдулаевич</a:t>
            </a:r>
            <a:r>
              <a:rPr lang="ru-RU" sz="2800" dirty="0" smtClean="0"/>
              <a:t>  в ДК аула Башанта.</a:t>
            </a:r>
            <a:endParaRPr lang="ru-RU" sz="2800" dirty="0"/>
          </a:p>
        </p:txBody>
      </p:sp>
      <p:pic>
        <p:nvPicPr>
          <p:cNvPr id="10243" name="Picture 3" descr="D:\Башанта\на конкурс\Абдуллаев Ахмет Абдуллаевич\IMG_11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332656"/>
            <a:ext cx="7632848" cy="523054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5517232"/>
            <a:ext cx="6861448" cy="576064"/>
          </a:xfrm>
        </p:spPr>
        <p:txBody>
          <a:bodyPr>
            <a:noAutofit/>
          </a:bodyPr>
          <a:lstStyle/>
          <a:p>
            <a:r>
              <a:rPr lang="ru-RU" sz="3200" dirty="0" smtClean="0"/>
              <a:t>Встреча  жителей аула (1990 год)</a:t>
            </a:r>
            <a:endParaRPr lang="ru-RU" sz="3200" dirty="0"/>
          </a:p>
        </p:txBody>
      </p:sp>
      <p:pic>
        <p:nvPicPr>
          <p:cNvPr id="11266" name="Picture 2" descr="D:\Башанта\на конкурс\Абдуллаев Ахмет Абдуллаевич\IMG_11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404664"/>
            <a:ext cx="8448940" cy="47525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805264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Сторожилы</a:t>
            </a:r>
            <a:r>
              <a:rPr lang="ru-RU" dirty="0" smtClean="0"/>
              <a:t> аула Башанта.</a:t>
            </a:r>
            <a:endParaRPr lang="ru-RU" dirty="0"/>
          </a:p>
        </p:txBody>
      </p:sp>
      <p:pic>
        <p:nvPicPr>
          <p:cNvPr id="12290" name="Picture 2" descr="D:\Башанта\на конкурс\Абдуллаев Ахмет Абдуллаевич\IMG_11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332656"/>
            <a:ext cx="7848872" cy="543113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877272"/>
            <a:ext cx="8229600" cy="346050"/>
          </a:xfrm>
        </p:spPr>
        <p:txBody>
          <a:bodyPr>
            <a:noAutofit/>
          </a:bodyPr>
          <a:lstStyle/>
          <a:p>
            <a:pPr algn="l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Ахмет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Абдулаевич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 женой Зоре и внуками.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D:\Башанта\на конкурс\Абдуллаев Ахмет Абдуллаевич\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10000" contrast="10000"/>
          </a:blip>
          <a:srcRect/>
          <a:stretch>
            <a:fillRect/>
          </a:stretch>
        </p:blipFill>
        <p:spPr bwMode="auto">
          <a:xfrm>
            <a:off x="1259632" y="404664"/>
            <a:ext cx="7206603" cy="53285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5805264"/>
            <a:ext cx="6285384" cy="4320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Семья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Абдулаевых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3" descr="D:\Башанта\на конкурс\Абдуллаев Ахмет Абдуллаевич\11 11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332656"/>
            <a:ext cx="3534888" cy="525922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14340" name="Picture 4" descr="D:\Башанта\на конкурс\Абдуллаев Ахмет Абдуллаевич\112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3968" y="332656"/>
            <a:ext cx="4472373" cy="525658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mily\Desktop\звезда2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4384" y="0"/>
            <a:ext cx="1499616" cy="92659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lnSpcReduction="10000"/>
          </a:bodyPr>
          <a:lstStyle/>
          <a:p>
            <a:pPr algn="just" eaLnBrk="0" hangingPunct="0">
              <a:buNone/>
            </a:pPr>
            <a:r>
              <a:rPr lang="ru-RU" sz="3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базе МКОУ ООШ №11 а. Башанта </a:t>
            </a:r>
            <a:r>
              <a:rPr lang="ru-RU" sz="3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Арзгирского</a:t>
            </a:r>
            <a:r>
              <a:rPr lang="ru-RU" sz="3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района Ставропольского края  действует  музей  «История развития страны», дата основания которого 1996г.  Первым руководителем музея была </a:t>
            </a:r>
            <a:r>
              <a:rPr lang="ru-RU" sz="3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Ромазанова</a:t>
            </a:r>
            <a:r>
              <a:rPr lang="ru-RU" sz="3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Сеномхан</a:t>
            </a:r>
            <a:r>
              <a:rPr lang="ru-RU" sz="3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Соендыковна</a:t>
            </a:r>
            <a:r>
              <a:rPr lang="ru-RU" sz="3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С 2010 года руководителем музея стала  Бендер Марина Юрьевна.  С 2006 года начал свою работу  отряд «Поиск», который занимается сбором информации о ветеранах Великой Отечественной войны, труда, тыла  и над сбором  материала об истории  школы.</a:t>
            </a:r>
            <a:r>
              <a:rPr lang="ru-RU" sz="3600" b="1" dirty="0" smtClean="0">
                <a:ea typeface="Times New Roman" pitchFamily="18" charset="0"/>
                <a:cs typeface="Arial" pitchFamily="34" charset="0"/>
              </a:rPr>
              <a:t> </a:t>
            </a:r>
            <a:endParaRPr lang="ru-RU" sz="3600" b="1" dirty="0"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Александр\Desktop\Башанта конкурсы\attachments (4)\Фото музея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404664"/>
            <a:ext cx="7340633" cy="5505475"/>
          </a:xfrm>
          <a:prstGeom prst="rect">
            <a:avLst/>
          </a:prstGeom>
          <a:noFill/>
        </p:spPr>
      </p:pic>
      <p:pic>
        <p:nvPicPr>
          <p:cNvPr id="5" name="Picture 2" descr="C:\Users\Family\Desktop\звезда2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4384" y="0"/>
            <a:ext cx="1499616" cy="9265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 flipH="1">
            <a:off x="2051720" y="404664"/>
            <a:ext cx="7092280" cy="645333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Мне не забыть картины той,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Как в День Победы всенародной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Сидел в сторонке наш герой,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 в глазах чуть видимые слёзы.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Полвека с лишним пролетело,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 он никак забыть не мог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Тот первый бой с неразберихой,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Что поломал судьбу его.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Так получилось: в том бою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Не мог он выстрелить ни разу,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Зато в него летели пули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Как будто бы со всех сторон.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Picture 2" descr="C:\Users\Family\Desktop\звезда2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19" y="260648"/>
            <a:ext cx="2016225" cy="1246006"/>
          </a:xfrm>
          <a:prstGeom prst="rect">
            <a:avLst/>
          </a:prstGeom>
          <a:noFill/>
        </p:spPr>
      </p:pic>
      <p:pic>
        <p:nvPicPr>
          <p:cNvPr id="1026" name="Picture 2" descr="C:\Users\Александр\Desktop\допол башанта\20150115_094830.jpg"/>
          <p:cNvPicPr>
            <a:picLocks noChangeAspect="1" noChangeArrowheads="1"/>
          </p:cNvPicPr>
          <p:nvPr/>
        </p:nvPicPr>
        <p:blipFill>
          <a:blip r:embed="rId3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251520" y="1628800"/>
            <a:ext cx="2780135" cy="338437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школа11\om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404663"/>
            <a:ext cx="7189779" cy="5807129"/>
          </a:xfrm>
          <a:prstGeom prst="rect">
            <a:avLst/>
          </a:prstGeom>
          <a:noFill/>
        </p:spPr>
      </p:pic>
      <p:pic>
        <p:nvPicPr>
          <p:cNvPr id="5" name="Picture 2" descr="C:\Users\Family\Desktop\звезда2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4384" y="0"/>
            <a:ext cx="1499616" cy="9265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Family\Desktop\звезда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4384" y="0"/>
            <a:ext cx="1499616" cy="926592"/>
          </a:xfrm>
          <a:prstGeom prst="rect">
            <a:avLst/>
          </a:prstGeom>
          <a:noFill/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67544" y="620688"/>
            <a:ext cx="842493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2702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Большой раздел в музее посвящён единственному участнику ВОВ – Абдуллаева А.А., где помещены фотоматериалы его  военных лет, подлинники и копии документов, письма с воспоминаниями и записями.</a:t>
            </a:r>
          </a:p>
          <a:p>
            <a:pPr marL="0" marR="0" lvl="0" indent="32702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стендах этого же  раздела собран материал о 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аульчанах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воинах,  служивших и выполнявших свой воинский долг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 «горячих» точках России – Чечне и Дагестане. </a:t>
            </a:r>
          </a:p>
          <a:p>
            <a:pPr marL="0" marR="0" lvl="0" indent="32702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Размещены копии наградных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документов. Этот раздел  постоянно пополняется новыми материалами.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C:\Users\Александр\Desktop\Абдуллаев Ахмет Абдуллаевич- участник ВОВ\Абдуллаев Ахмет Абдуллаевич\11 10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404664"/>
            <a:ext cx="6480720" cy="4195569"/>
          </a:xfrm>
          <a:prstGeom prst="rect">
            <a:avLst/>
          </a:prstGeom>
          <a:noFill/>
        </p:spPr>
      </p:pic>
      <p:pic>
        <p:nvPicPr>
          <p:cNvPr id="6" name="Picture 2" descr="C:\Users\Family\Desktop\звезда2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4384" y="0"/>
            <a:ext cx="1499616" cy="92659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75656" y="4797152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Встреча отряда «Поиск» с ветераном войны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Ахметом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Абдулаевичем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D:\МАРИНА\65-ти летняя годовщина победы ВОВ\Для ЦДЮТэ\SDC120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3717032"/>
            <a:ext cx="2843808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Family\Desktop\звезда2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4384" y="0"/>
            <a:ext cx="1499616" cy="92659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404664"/>
            <a:ext cx="7848872" cy="43533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тот период, когда ещё были живы ветераны Великой Отечественной войны, учащиеся приглашали их на встречи, оказывали посильную помощь. Сегодня школа  оказывает заботу и внимание труженикам тыла, труда , вдове ветерана ВОВ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Абдулаева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Ахмета   </a:t>
            </a:r>
            <a:r>
              <a:rPr lang="ru-RU" sz="2400" b="1" u="sng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Абдулаевича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Абдулаевой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Зоре живущим в ауле. Ежегодно, в день Победы вся школа выходит на митинг. К памятнику  участников войны возлагаются  цветы, венки, гирлянда Славы.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" descr="D:\МАРИНА\65-ти летняя годовщина победы ВОВ\Акция поздрав ветерана\SDC1196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79912" y="3717032"/>
            <a:ext cx="2736304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D:\МАРИНА\65-ти летняя годовщина победы ВОВ\Митинг 2010\SDC1202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72200" y="3645024"/>
            <a:ext cx="2520280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D:\МАРИНА\65-ти летняя годовщина победы ВОВ\Для ЦДЮТэ\SDC1194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332656"/>
            <a:ext cx="4038600" cy="2951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7" descr="D:\МАРИНА\65-ти летняя годовщина победы ВОВ\Для ЦДЮТэ\SDC119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404664"/>
            <a:ext cx="4038600" cy="2814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D:\МАРИНА\65-ти летняя годовщина победы ВОВ\Для ЦДЮТэ\SDC1191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59832" y="3140968"/>
            <a:ext cx="4355975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Family\Desktop\звезда2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4384" y="0"/>
            <a:ext cx="1499616" cy="92659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273051"/>
            <a:ext cx="7859216" cy="52441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Нет с нами нашего </a:t>
            </a:r>
            <a:r>
              <a:rPr lang="ru-RU" sz="2400" dirty="0" err="1" smtClean="0"/>
              <a:t>аульчанина</a:t>
            </a:r>
            <a:r>
              <a:rPr lang="ru-RU" sz="2400" dirty="0" smtClean="0"/>
              <a:t>, ветерана ВОВ  </a:t>
            </a:r>
            <a:r>
              <a:rPr lang="ru-RU" sz="2400" dirty="0" err="1" smtClean="0"/>
              <a:t>Абдулаева</a:t>
            </a:r>
            <a:r>
              <a:rPr lang="ru-RU" sz="2400" dirty="0" smtClean="0"/>
              <a:t> Ахмета </a:t>
            </a:r>
            <a:r>
              <a:rPr lang="ru-RU" sz="2400" dirty="0" err="1" smtClean="0"/>
              <a:t>Абдулаевича</a:t>
            </a:r>
            <a:r>
              <a:rPr lang="ru-RU" sz="2400" dirty="0" smtClean="0"/>
              <a:t>, но мы помним его как героя, который пробуждает в наших душах чувство национальной гордости и глубокой благодарности за мужество, стойкость, верность долгу и беззаветное служение Родине.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8434" name="Picture 2" descr="C:\Users\Александр\Desktop\Абдуллаев Ахмет Абдуллаевич- участник ВОВ\Абдуллаев Ахмет Абдуллаевич\11 108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07904" y="2204864"/>
            <a:ext cx="4949202" cy="31762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491880" y="5517232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помним о Вас. Вы навсегда остались в памяти народной.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Family\Desktop\звезда2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4384" y="0"/>
            <a:ext cx="1499616" cy="926592"/>
          </a:xfrm>
          <a:prstGeom prst="rect">
            <a:avLst/>
          </a:prstGeom>
          <a:noFill/>
        </p:spPr>
      </p:pic>
      <p:pic>
        <p:nvPicPr>
          <p:cNvPr id="17410" name="Picture 2" descr="C:\Users\Александр\Desktop\допол башанта\20150115_1001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19" y="260648"/>
            <a:ext cx="4129417" cy="5400600"/>
          </a:xfrm>
          <a:prstGeom prst="rect">
            <a:avLst/>
          </a:prstGeom>
          <a:noFill/>
        </p:spPr>
      </p:pic>
      <p:pic>
        <p:nvPicPr>
          <p:cNvPr id="17411" name="Picture 3" descr="C:\Users\Александр\Desktop\допол башанта\20150115_10011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02720" y="764704"/>
            <a:ext cx="4570578" cy="58326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1340768"/>
            <a:ext cx="4618856" cy="3993307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Работа</a:t>
            </a:r>
          </a:p>
          <a:p>
            <a:pPr algn="ctr">
              <a:buNone/>
            </a:pPr>
            <a:r>
              <a:rPr lang="ru-RU" b="1" dirty="0" err="1" smtClean="0">
                <a:solidFill>
                  <a:srgbClr val="C00000"/>
                </a:solidFill>
              </a:rPr>
              <a:t>Кукеевой</a:t>
            </a:r>
            <a:r>
              <a:rPr lang="ru-RU" b="1" dirty="0" smtClean="0">
                <a:solidFill>
                  <a:srgbClr val="C00000"/>
                </a:solidFill>
              </a:rPr>
              <a:t>  </a:t>
            </a:r>
            <a:r>
              <a:rPr lang="ru-RU" b="1" dirty="0" err="1" smtClean="0">
                <a:solidFill>
                  <a:srgbClr val="C00000"/>
                </a:solidFill>
              </a:rPr>
              <a:t>Зарехан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ученицы 7 класса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школы №11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аула Башанта</a:t>
            </a:r>
          </a:p>
          <a:p>
            <a:pPr algn="ctr">
              <a:buNone/>
            </a:pPr>
            <a:r>
              <a:rPr lang="ru-RU" b="1" dirty="0" err="1" smtClean="0">
                <a:solidFill>
                  <a:srgbClr val="C00000"/>
                </a:solidFill>
              </a:rPr>
              <a:t>Арзгирского</a:t>
            </a:r>
            <a:r>
              <a:rPr lang="ru-RU" b="1" dirty="0" smtClean="0">
                <a:solidFill>
                  <a:srgbClr val="C00000"/>
                </a:solidFill>
              </a:rPr>
              <a:t>  района Ставропольского края .</a:t>
            </a:r>
          </a:p>
          <a:p>
            <a:endParaRPr lang="ru-RU" dirty="0"/>
          </a:p>
        </p:txBody>
      </p:sp>
      <p:pic>
        <p:nvPicPr>
          <p:cNvPr id="6" name="Picture 2" descr="C:\Users\Family\Desktop\звезда2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4384" y="0"/>
            <a:ext cx="1499616" cy="926592"/>
          </a:xfrm>
          <a:prstGeom prst="rect">
            <a:avLst/>
          </a:prstGeom>
          <a:noFill/>
        </p:spPr>
      </p:pic>
      <p:pic>
        <p:nvPicPr>
          <p:cNvPr id="43011" name="Picture 3" descr="C:\школа11\coldat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9632" y="764704"/>
            <a:ext cx="3204592" cy="478204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427168" cy="5636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Консультанты: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5616" y="4869160"/>
            <a:ext cx="3384376" cy="1152127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Ткаченко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Бивинефеси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 </a:t>
            </a:r>
          </a:p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Абдрешитовна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 - учитель информатики и ИКТ.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Family\Desktop\звезда2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4384" y="0"/>
            <a:ext cx="1499616" cy="926592"/>
          </a:xfrm>
          <a:prstGeom prst="rect">
            <a:avLst/>
          </a:prstGeom>
          <a:noFill/>
        </p:spPr>
      </p:pic>
      <p:pic>
        <p:nvPicPr>
          <p:cNvPr id="8193" name="Picture 1" descr="C:\школа11\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87624" y="908720"/>
            <a:ext cx="2916324" cy="3888432"/>
          </a:xfrm>
          <a:prstGeom prst="rect">
            <a:avLst/>
          </a:prstGeom>
          <a:noFill/>
        </p:spPr>
      </p:pic>
      <p:pic>
        <p:nvPicPr>
          <p:cNvPr id="8194" name="Picture 2" descr="C:\школа11\SAM_256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6056" y="980728"/>
            <a:ext cx="3321180" cy="381642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76056" y="5013176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Руководитель  музея   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 Бендер  Марина Юрьевна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63272" cy="116205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Источники информации: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988840"/>
            <a:ext cx="8075240" cy="413732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Воспоминания о детстве, юности, зрелости и старости Ахмета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Абдулаевича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Абдулаева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Фотографии из семейного альбома семьи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Абдулаевых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Материал предоставленный группой «Поиск»;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Материал школьного музея аула Башанта;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Информация школьного сайта   МОУ СОШ №11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(адрес сайта   </a:t>
            </a:r>
            <a:r>
              <a:rPr lang="en-US" sz="2400" u="sng" dirty="0" smtClean="0">
                <a:hlinkClick r:id="rId3"/>
              </a:rPr>
              <a:t>http</a:t>
            </a:r>
            <a:r>
              <a:rPr lang="ru-RU" sz="2400" u="sng" dirty="0" smtClean="0">
                <a:hlinkClick r:id="rId3"/>
              </a:rPr>
              <a:t>://</a:t>
            </a:r>
            <a:r>
              <a:rPr lang="ru-RU" sz="2400" u="sng" dirty="0" err="1" smtClean="0">
                <a:hlinkClick r:id="rId3"/>
              </a:rPr>
              <a:t>dorosch-ru</a:t>
            </a:r>
            <a:r>
              <a:rPr lang="en-US" sz="2400" u="sng" dirty="0" smtClean="0">
                <a:hlinkClick r:id="rId3"/>
              </a:rPr>
              <a:t>.</a:t>
            </a:r>
            <a:r>
              <a:rPr lang="ru-RU" sz="2400" u="sng" dirty="0" smtClean="0">
                <a:hlinkClick r:id="rId3"/>
              </a:rPr>
              <a:t>1gb.ru</a:t>
            </a:r>
            <a:r>
              <a:rPr lang="ru-RU" sz="2400" u="sng" dirty="0" smtClean="0"/>
              <a:t>)</a:t>
            </a:r>
            <a:endParaRPr lang="ru-RU" sz="2400" dirty="0" smtClean="0"/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Family\Desktop\звезда2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27775" y="0"/>
            <a:ext cx="2016225" cy="1246006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3568" y="620688"/>
            <a:ext cx="7272808" cy="2880320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Война. Сколько горя она принесла! Не обошла и жителей нашего маленького аула Башанта. Навсегда сохранят </a:t>
            </a:r>
            <a:r>
              <a:rPr lang="ru-RU" sz="2000" dirty="0" err="1" smtClean="0"/>
              <a:t>аульчане</a:t>
            </a:r>
            <a:r>
              <a:rPr lang="ru-RU" sz="2000" dirty="0" smtClean="0"/>
              <a:t> память о 42 своих земляках. Не вернувшихся с полей сражений. К сожалению, не осталось уже и живых свидетелей, участников тех страшных событий. Но живы ещё «дети войны», бывшие мальчишки и девчонки, которые помнят своё трудное детство, родных и близких, ушедших во мглу. Это они, повзрослевшие до срока, вынесшие на своих хрупких детских плечах все тяготы войны, сегодня самые почётные и уважаемые люди в ауле.</a:t>
            </a:r>
            <a:endParaRPr lang="ru-RU" sz="2000" dirty="0"/>
          </a:p>
        </p:txBody>
      </p:sp>
      <p:pic>
        <p:nvPicPr>
          <p:cNvPr id="2050" name="Picture 2" descr="C:\Users\Александр\Desktop\допол башанта\20150115_09472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03848" y="3429000"/>
            <a:ext cx="5258386" cy="32094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715200" cy="2003822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kumimoji="1" lang="ru-RU" dirty="0" smtClean="0">
                <a:solidFill>
                  <a:srgbClr val="050507"/>
                </a:solidFill>
              </a:rPr>
              <a:t>Наш адрес:</a:t>
            </a:r>
            <a:br>
              <a:rPr kumimoji="1" lang="ru-RU" dirty="0" smtClean="0">
                <a:solidFill>
                  <a:srgbClr val="050507"/>
                </a:solidFill>
              </a:rPr>
            </a:br>
            <a:r>
              <a:rPr kumimoji="1" lang="ru-RU" dirty="0" smtClean="0">
                <a:solidFill>
                  <a:srgbClr val="000000"/>
                </a:solidFill>
                <a:cs typeface="Times New Roman" pitchFamily="18" charset="0"/>
              </a:rPr>
              <a:t>356570, Ставропольский край, </a:t>
            </a:r>
            <a:r>
              <a:rPr kumimoji="1" lang="ru-RU" dirty="0" err="1" smtClean="0">
                <a:solidFill>
                  <a:srgbClr val="000000"/>
                </a:solidFill>
                <a:cs typeface="Times New Roman" pitchFamily="18" charset="0"/>
              </a:rPr>
              <a:t>Арзгирский</a:t>
            </a:r>
            <a:r>
              <a:rPr kumimoji="1" lang="ru-RU" dirty="0" smtClean="0">
                <a:solidFill>
                  <a:srgbClr val="000000"/>
                </a:solidFill>
                <a:cs typeface="Times New Roman" pitchFamily="18" charset="0"/>
              </a:rPr>
              <a:t> район, </a:t>
            </a:r>
            <a:r>
              <a:rPr kumimoji="1" lang="ru-RU" dirty="0" smtClean="0">
                <a:solidFill>
                  <a:srgbClr val="000000"/>
                </a:solidFill>
              </a:rPr>
              <a:t> аул Башанта </a:t>
            </a:r>
            <a:r>
              <a:rPr kumimoji="1" lang="ru-RU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kumimoji="1" lang="ru-RU" dirty="0" smtClean="0">
                <a:solidFill>
                  <a:srgbClr val="000000"/>
                </a:solidFill>
              </a:rPr>
              <a:t/>
            </a:r>
            <a:br>
              <a:rPr kumimoji="1" lang="ru-RU" dirty="0" smtClean="0">
                <a:solidFill>
                  <a:srgbClr val="000000"/>
                </a:solidFill>
              </a:rPr>
            </a:br>
            <a:r>
              <a:rPr kumimoji="1" lang="ru-RU" dirty="0" smtClean="0">
                <a:solidFill>
                  <a:srgbClr val="000000"/>
                </a:solidFill>
                <a:cs typeface="Times New Roman" pitchFamily="18" charset="0"/>
              </a:rPr>
              <a:t>МКОУ  ООШ</a:t>
            </a:r>
            <a:r>
              <a:rPr kumimoji="1" lang="ru-RU" dirty="0" smtClean="0"/>
              <a:t> </a:t>
            </a:r>
            <a:r>
              <a:rPr kumimoji="1" lang="ru-RU" dirty="0" smtClean="0">
                <a:solidFill>
                  <a:srgbClr val="050507"/>
                </a:solidFill>
              </a:rPr>
              <a:t>№11 </a:t>
            </a:r>
            <a:br>
              <a:rPr kumimoji="1" lang="ru-RU" dirty="0" smtClean="0">
                <a:solidFill>
                  <a:srgbClr val="050507"/>
                </a:solidFill>
              </a:rPr>
            </a:br>
            <a:r>
              <a:rPr kumimoji="1" lang="ru-RU" sz="1800" dirty="0" smtClean="0">
                <a:solidFill>
                  <a:srgbClr val="000000"/>
                </a:solidFill>
              </a:rPr>
              <a:t>Телефон </a:t>
            </a:r>
            <a:r>
              <a:rPr kumimoji="1" lang="ru-RU" sz="1800" dirty="0" smtClean="0">
                <a:solidFill>
                  <a:srgbClr val="000000"/>
                </a:solidFill>
                <a:cs typeface="Times New Roman" pitchFamily="18" charset="0"/>
              </a:rPr>
              <a:t>школы:</a:t>
            </a:r>
            <a:r>
              <a:rPr kumimoji="1" lang="ru-RU" sz="1800" dirty="0" smtClean="0">
                <a:solidFill>
                  <a:srgbClr val="000000"/>
                </a:solidFill>
              </a:rPr>
              <a:t> </a:t>
            </a:r>
            <a:r>
              <a:rPr kumimoji="1" lang="ru-RU" sz="1800" dirty="0" smtClean="0">
                <a:solidFill>
                  <a:srgbClr val="000000"/>
                </a:solidFill>
                <a:cs typeface="Times New Roman" pitchFamily="18" charset="0"/>
              </a:rPr>
              <a:t>8 (86560) 5-21-21</a:t>
            </a:r>
            <a:r>
              <a:rPr kumimoji="1" lang="ru-RU" sz="1800" dirty="0" smtClean="0"/>
              <a:t/>
            </a:r>
            <a:br>
              <a:rPr kumimoji="1" lang="ru-RU" sz="1800" dirty="0" smtClean="0"/>
            </a:br>
            <a:r>
              <a:rPr kumimoji="1" lang="ru-RU" sz="1800" dirty="0" smtClean="0">
                <a:solidFill>
                  <a:srgbClr val="000000"/>
                </a:solidFill>
              </a:rPr>
              <a:t>Электронный адрес: </a:t>
            </a:r>
            <a:r>
              <a:rPr lang="en-US" sz="1800" dirty="0" smtClean="0">
                <a:solidFill>
                  <a:srgbClr val="050507"/>
                </a:solidFill>
                <a:cs typeface="Times New Roman" pitchFamily="18" charset="0"/>
              </a:rPr>
              <a:t>schbashanta11</a:t>
            </a:r>
            <a:r>
              <a:rPr lang="ru-RU" sz="1800" dirty="0" smtClean="0">
                <a:solidFill>
                  <a:srgbClr val="050507"/>
                </a:solidFill>
                <a:cs typeface="Times New Roman" pitchFamily="18" charset="0"/>
              </a:rPr>
              <a:t>@</a:t>
            </a:r>
            <a:r>
              <a:rPr lang="en-US" sz="1800" dirty="0" smtClean="0">
                <a:solidFill>
                  <a:srgbClr val="050507"/>
                </a:solidFill>
                <a:cs typeface="Times New Roman" pitchFamily="18" charset="0"/>
              </a:rPr>
              <a:t>rambler</a:t>
            </a:r>
            <a:r>
              <a:rPr lang="ru-RU" sz="1800" dirty="0" smtClean="0">
                <a:solidFill>
                  <a:srgbClr val="050507"/>
                </a:solidFill>
                <a:cs typeface="Times New Roman" pitchFamily="18" charset="0"/>
              </a:rPr>
              <a:t>.</a:t>
            </a:r>
            <a:r>
              <a:rPr lang="en-US" sz="1800" dirty="0" err="1" smtClean="0">
                <a:solidFill>
                  <a:srgbClr val="050507"/>
                </a:solidFill>
                <a:cs typeface="Times New Roman" pitchFamily="18" charset="0"/>
              </a:rPr>
              <a:t>ru</a:t>
            </a:r>
            <a:r>
              <a:rPr kumimoji="1" lang="ru-RU" sz="1800" dirty="0" smtClean="0">
                <a:solidFill>
                  <a:srgbClr val="050507"/>
                </a:solidFill>
                <a:cs typeface="Times New Roman" pitchFamily="18" charset="0"/>
              </a:rPr>
              <a:t/>
            </a:r>
            <a:br>
              <a:rPr kumimoji="1" lang="ru-RU" sz="1800" dirty="0" smtClean="0">
                <a:solidFill>
                  <a:srgbClr val="050507"/>
                </a:solidFill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" name="Picture 2" descr="C:\Users\Family\Desktop\звезда2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4384" y="0"/>
            <a:ext cx="1499616" cy="926592"/>
          </a:xfrm>
          <a:prstGeom prst="rect">
            <a:avLst/>
          </a:prstGeom>
          <a:noFill/>
        </p:spPr>
      </p:pic>
      <p:pic>
        <p:nvPicPr>
          <p:cNvPr id="6" name="Picture 5" descr="H:\Отчёт школы для Винокуровой  ООШ№11\Статья\фото садика\SAM_113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600" y="2132856"/>
            <a:ext cx="7560840" cy="39471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Family\Desktop\звезда2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27775" y="0"/>
            <a:ext cx="2016225" cy="1246006"/>
          </a:xfrm>
          <a:prstGeom prst="rect">
            <a:avLst/>
          </a:prstGeom>
          <a:noFill/>
        </p:spPr>
      </p:pic>
      <p:pic>
        <p:nvPicPr>
          <p:cNvPr id="2050" name="Picture 2" descr="C:\Users\Александр\Desktop\Башанта конкурсы\attachments (2)\Абдулаев Ахмет Абдулаевич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332656"/>
            <a:ext cx="3528392" cy="48965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 rot="10800000" flipV="1">
            <a:off x="3995936" y="1117514"/>
            <a:ext cx="5148064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«Всегда думал о родной земле, о человеке трудовой жизни,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смерть сразит меня, узнают ли в родном ауле ?».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 action="ppaction://hlinkfile"/>
              </a:rPr>
              <a:t>(Из автобиографии участника ВОВ</a:t>
            </a:r>
            <a:r>
              <a:rPr lang="ru-RU" sz="2400" dirty="0" smtClean="0">
                <a:latin typeface="Arial" pitchFamily="34" charset="0"/>
                <a:cs typeface="Arial" pitchFamily="34" charset="0"/>
                <a:hlinkClick r:id="rId4" action="ppaction://hlinkfile"/>
              </a:rPr>
              <a:t>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Arial" pitchFamily="34" charset="0"/>
                <a:cs typeface="Arial" pitchFamily="34" charset="0"/>
                <a:hlinkClick r:id="rId4" action="ppaction://hlinkfile"/>
              </a:rPr>
              <a:t>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 action="ppaction://hlinkfile"/>
              </a:rPr>
              <a:t>Абдулаева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 action="ppaction://hlinkfile"/>
              </a:rPr>
              <a:t> Ахмета 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 action="ppaction://hlinkfile"/>
              </a:rPr>
              <a:t>Абдулаевича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 action="ppaction://hlinkfile"/>
              </a:rPr>
              <a:t>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537321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547664" y="5229200"/>
            <a:ext cx="2376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smtClean="0"/>
              <a:t>20.7.1924-17.05.2007</a:t>
            </a:r>
            <a:endParaRPr lang="ru-RU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Family\Desktop\звезда2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27775" y="0"/>
            <a:ext cx="2016225" cy="1246006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544" y="548680"/>
            <a:ext cx="8363272" cy="5001419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Абдулаев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Ахмет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Абдулаевич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родился в декабре – 20 июля 1924 г. в ауле Башанта.  Отец –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Бекеев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Абдула умер рано.   С 1925 г. он остался на воспитании матери –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Бекеевой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Айшат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  В 1931 г. он поступает учиться в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Башантинскую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начальную школу, где проучился 3 года, а 4-й класс закончил в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Эдельбайской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начальной школе. С 5 по 8 класс продолжал учёбу в средней школе  села Летняя Ставка Туркменского района. Вскоре умирает его мать.  С 17 лет его принимают на работу в колхоз имени Тельмана а. Башанта.</a:t>
            </a:r>
          </a:p>
          <a:p>
            <a:pPr>
              <a:buNone/>
            </a:pP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Family\Desktop\звезда2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27775" y="0"/>
            <a:ext cx="2016225" cy="124600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851920" y="548680"/>
            <a:ext cx="489654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 грянула война и всё сразу изменилось. Родина позвала на помощь , и поднялись на её защиту славные сыны её. Так в январе 1944 г.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Абдулаев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Ахмет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Абдулаевич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был призван на фронт. Воевал в составе 3 Украинского фронта в 100 гвардейском полку 1-ого строевого батальона рядовым стрелковым, а впоследствии  пулемётчиком.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Башанта\на конкурс\Абдуллаев Ахмет Абдуллаевич\IMG_116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692696"/>
            <a:ext cx="3175243" cy="465157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47664" y="5517232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25 марта 1945 год</a:t>
            </a:r>
            <a:endParaRPr lang="ru-RU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mily\Desktop\звезда2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0"/>
            <a:ext cx="2016225" cy="1246006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11960" y="980728"/>
            <a:ext cx="446449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ковал победу в тылу и на фронте, прошёл по огненным дорогам войны, был дважды ранен, имел боевые награды.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Ахмет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Абдулаевич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боевыми товарищами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освобождал Днепропетровскую и Одесскую области, Молдавскую АССР, г.Минск, г.Ачинск, г.Канск и остров Сахалин, где он служил в качестве наводчика, командира орудия химического инструктора дивизиона.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 descr="D:\Башанта\на конкурс\Абдуллаев Ахмет Абдуллаевич\IMG_116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404664"/>
            <a:ext cx="3659242" cy="48245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043608" y="5445224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1946 год</a:t>
            </a:r>
            <a:endParaRPr lang="ru-RU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Family\Desktop\звезда2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27775" y="0"/>
            <a:ext cx="2016225" cy="124600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92696"/>
            <a:ext cx="8291264" cy="5433467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Награждён  медалью  «За победу над Германией в Великой Отечественной войне 1941-1945 год», знаком «Фронтовик 1941-1945год»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Юбилейными медалями: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«40 лет Победы в Великой Отечественной войне1941-1945 год»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«50 лет Победы в Великой Отечественной войне1941-1945 год»</a:t>
            </a:r>
          </a:p>
          <a:p>
            <a:r>
              <a:rPr lang="ru-RU" dirty="0" smtClean="0"/>
              <a:t>«60 лет Вооруженных Сил СССР»</a:t>
            </a:r>
          </a:p>
          <a:p>
            <a:r>
              <a:rPr lang="ru-RU" dirty="0" smtClean="0"/>
              <a:t>«70 лет Вооруженных Сил СССР»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</TotalTime>
  <Words>1083</Words>
  <Application>Microsoft Office PowerPoint</Application>
  <PresentationFormat>Экран (4:3)</PresentationFormat>
  <Paragraphs>88</Paragraphs>
  <Slides>40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 </vt:lpstr>
      <vt:lpstr>        Цели и задачи: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Семейный альбом</vt:lpstr>
      <vt:lpstr>Слайд 21</vt:lpstr>
      <vt:lpstr>Открытие памятника погибшим воинам в  войне.</vt:lpstr>
      <vt:lpstr>Ахмет Абдулаевич  в ДК аула Башанта.</vt:lpstr>
      <vt:lpstr>Встреча  жителей аула (1990 год)</vt:lpstr>
      <vt:lpstr>Сторожилы аула Башанта.</vt:lpstr>
      <vt:lpstr>Ахмет  Абдулаевич с женой Зоре и внуками.</vt:lpstr>
      <vt:lpstr>Семья Абдулаевых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Консультанты:</vt:lpstr>
      <vt:lpstr>Источники информации:</vt:lpstr>
      <vt:lpstr>Наш адрес: 356570, Ставропольский край, Арзгирский район,  аул Башанта   МКОУ  ООШ №11  Телефон школы: 8 (86560) 5-21-21 Электронный адрес: schbashanta11@rambler.ru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 B560</dc:creator>
  <cp:lastModifiedBy>Александр</cp:lastModifiedBy>
  <cp:revision>115</cp:revision>
  <dcterms:created xsi:type="dcterms:W3CDTF">2015-01-04T13:40:37Z</dcterms:created>
  <dcterms:modified xsi:type="dcterms:W3CDTF">2015-03-21T13:59:50Z</dcterms:modified>
</cp:coreProperties>
</file>